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A4DA-1A62-48D9-8AE9-8439C19D529A}" type="datetimeFigureOut">
              <a:rPr lang="it-IT" smtClean="0"/>
              <a:t>11/10/2017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F23D-CD67-4C68-999D-3710B9137A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879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A4DA-1A62-48D9-8AE9-8439C19D529A}" type="datetimeFigureOut">
              <a:rPr lang="it-IT" smtClean="0"/>
              <a:t>11/10/2017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F23D-CD67-4C68-999D-3710B9137A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67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A4DA-1A62-48D9-8AE9-8439C19D529A}" type="datetimeFigureOut">
              <a:rPr lang="it-IT" smtClean="0"/>
              <a:t>11/10/2017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F23D-CD67-4C68-999D-3710B9137A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128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A4DA-1A62-48D9-8AE9-8439C19D529A}" type="datetimeFigureOut">
              <a:rPr lang="it-IT" smtClean="0"/>
              <a:t>11/10/2017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F23D-CD67-4C68-999D-3710B9137A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40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A4DA-1A62-48D9-8AE9-8439C19D529A}" type="datetimeFigureOut">
              <a:rPr lang="it-IT" smtClean="0"/>
              <a:t>11/10/2017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F23D-CD67-4C68-999D-3710B9137A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833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A4DA-1A62-48D9-8AE9-8439C19D529A}" type="datetimeFigureOut">
              <a:rPr lang="it-IT" smtClean="0"/>
              <a:t>11/10/2017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F23D-CD67-4C68-999D-3710B9137A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810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A4DA-1A62-48D9-8AE9-8439C19D529A}" type="datetimeFigureOut">
              <a:rPr lang="it-IT" smtClean="0"/>
              <a:t>11/10/2017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F23D-CD67-4C68-999D-3710B9137A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814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A4DA-1A62-48D9-8AE9-8439C19D529A}" type="datetimeFigureOut">
              <a:rPr lang="it-IT" smtClean="0"/>
              <a:t>11/10/2017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F23D-CD67-4C68-999D-3710B9137A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09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A4DA-1A62-48D9-8AE9-8439C19D529A}" type="datetimeFigureOut">
              <a:rPr lang="it-IT" smtClean="0"/>
              <a:t>11/10/2017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F23D-CD67-4C68-999D-3710B9137A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357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A4DA-1A62-48D9-8AE9-8439C19D529A}" type="datetimeFigureOut">
              <a:rPr lang="it-IT" smtClean="0"/>
              <a:t>11/10/2017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F23D-CD67-4C68-999D-3710B9137A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602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A4DA-1A62-48D9-8AE9-8439C19D529A}" type="datetimeFigureOut">
              <a:rPr lang="it-IT" smtClean="0"/>
              <a:t>11/10/2017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F23D-CD67-4C68-999D-3710B9137A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758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2A4DA-1A62-48D9-8AE9-8439C19D529A}" type="datetimeFigureOut">
              <a:rPr lang="it-IT" smtClean="0"/>
              <a:t>11/10/2017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CF23D-CD67-4C68-999D-3710B9137A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79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PROBLEMATICA AMIANTO NEL CONTESTO TERRITORIALE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Anna Pavan – Direttore Generale ATS Pavia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730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problematiche della salute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402229" cy="4351338"/>
          </a:xfrm>
        </p:spPr>
        <p:txBody>
          <a:bodyPr>
            <a:normAutofit/>
          </a:bodyPr>
          <a:lstStyle/>
          <a:p>
            <a:r>
              <a:rPr lang="it-IT" sz="3200" dirty="0" smtClean="0"/>
              <a:t>La correlazione tra esposizione a fibre di amianto e patologie neoplastiche o degenerative è assodata</a:t>
            </a:r>
          </a:p>
          <a:p>
            <a:r>
              <a:rPr lang="it-IT" sz="3200" dirty="0" smtClean="0"/>
              <a:t>Nei casi di mesotelioma/asbestosi, l’esposizione ad asbesto è riconducibile nel 60% circa a motivi professionali (compresi i famigliari)</a:t>
            </a:r>
          </a:p>
          <a:p>
            <a:pPr lvl="1"/>
            <a:r>
              <a:rPr lang="it-IT" dirty="0" smtClean="0"/>
              <a:t>LA TUTELA DEI LAVORATORI ESPOSTI NELLE OPERAZIONI DI BONIFICA E’ CENTRALE</a:t>
            </a:r>
          </a:p>
          <a:p>
            <a:r>
              <a:rPr lang="it-IT" sz="3200" dirty="0" smtClean="0"/>
              <a:t>Vi è poi una quota di persone nelle quali non è riconoscibile una fonte di esposizione (circa il 30%)</a:t>
            </a:r>
          </a:p>
          <a:p>
            <a:pPr marL="0" indent="0">
              <a:buNone/>
            </a:pP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118556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fare in contesti particolarmente colpiti?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76" y="1690688"/>
            <a:ext cx="5012891" cy="374487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091" y="1396261"/>
            <a:ext cx="5914596" cy="51184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15590" y="5189433"/>
            <a:ext cx="6096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sz="20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20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b="1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SITO DI INTERESSE NAZIONALE Sito di Broni - SIN Ex </a:t>
            </a:r>
            <a:r>
              <a:rPr lang="it-IT" b="1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Fibronit</a:t>
            </a:r>
            <a:r>
              <a:rPr lang="it-IT" b="1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art. 14 L. 31 luglio 2002, n. 179 - Decreto del Ministro dell'Ambiente e della Tutela del Territorio del 26 novembre 2002 - del 28 novembre 2006, n. 308</a:t>
            </a:r>
            <a:r>
              <a:rPr lang="it-IT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endParaRPr lang="it-IT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45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sorveglianza e il supporto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1874" y="1825625"/>
            <a:ext cx="6036614" cy="4351338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Registro ex-esposti : in collaborazione con la Unità di Medicina del Lavoro – Fondazione Maugeri Pavia</a:t>
            </a:r>
          </a:p>
          <a:p>
            <a:pPr lvl="1"/>
            <a:r>
              <a:rPr lang="it-IT" dirty="0" smtClean="0"/>
              <a:t>Criticità: efficacia/possibilità diagnosi precoce; scarso ricorso da parte della popolazione</a:t>
            </a:r>
            <a:endParaRPr lang="it-IT" dirty="0"/>
          </a:p>
          <a:p>
            <a:r>
              <a:rPr lang="it-IT" dirty="0" smtClean="0"/>
              <a:t>Centro per la cura del Mesotelioma a Broni: a cura di ASST di Pavia (in collaborazione con IRCCS San Matteo, ATS, Patronato):</a:t>
            </a:r>
          </a:p>
          <a:p>
            <a:pPr lvl="1"/>
            <a:r>
              <a:rPr lang="it-IT" dirty="0" smtClean="0"/>
              <a:t>Vantaggi: Integrazione del percorso, Supporto pratiche/benefici pensionistici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858" y="2770540"/>
            <a:ext cx="5196556" cy="31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3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L’informazione e la prevenzione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53" y="1284609"/>
            <a:ext cx="8861503" cy="52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55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84180" cy="1325563"/>
          </a:xfrm>
        </p:spPr>
        <p:txBody>
          <a:bodyPr/>
          <a:lstStyle/>
          <a:p>
            <a:r>
              <a:rPr lang="it-IT" dirty="0" smtClean="0"/>
              <a:t>La ricerca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24968" y="938948"/>
            <a:ext cx="4281593" cy="55733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Sebbene il rapporto tra amianto e mesotelioma sia ben noto e studiato, vi sono alcuni aspetti che meritano di essere approfonditi (correlazione con altri inquinanti, approfondimento di altre patologie), ma soprattutto è necessario comprendere meglio se sia possibile trovare </a:t>
            </a:r>
            <a:r>
              <a:rPr lang="it-IT" i="1" u="sng" dirty="0" smtClean="0"/>
              <a:t>modelli di lettura integrata degli inquinanti ambientali e il loro rapporto con la salute di chi risiede in territori fortemente antropizzati. </a:t>
            </a:r>
            <a:endParaRPr lang="it-IT" i="1" u="sng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28" y="1690688"/>
            <a:ext cx="7128740" cy="425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81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281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LA PROBLEMATICA AMIANTO NEL CONTESTO TERRITORIALE</vt:lpstr>
      <vt:lpstr>Le problematiche della salute </vt:lpstr>
      <vt:lpstr>Cosa fare in contesti particolarmente colpiti?</vt:lpstr>
      <vt:lpstr>La sorveglianza e il supporto</vt:lpstr>
      <vt:lpstr>L’informazione e la prevenzione</vt:lpstr>
      <vt:lpstr>La ricerca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PROBLEMATICA AMIANTO NEL CONTESTO TERRITORIALE</dc:title>
  <dc:creator>user01pc6001</dc:creator>
  <cp:lastModifiedBy>user01pc6001</cp:lastModifiedBy>
  <cp:revision>6</cp:revision>
  <dcterms:created xsi:type="dcterms:W3CDTF">2017-10-11T13:33:55Z</dcterms:created>
  <dcterms:modified xsi:type="dcterms:W3CDTF">2017-10-11T14:08:22Z</dcterms:modified>
</cp:coreProperties>
</file>